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14.5.2009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 rot="10800000" flipV="1">
            <a:off x="1600200" y="1676400"/>
            <a:ext cx="5867400" cy="3106200"/>
          </a:xfrm>
        </p:spPr>
        <p:txBody>
          <a:bodyPr>
            <a:noAutofit/>
          </a:bodyPr>
          <a:lstStyle/>
          <a:p>
            <a:pPr algn="ctr"/>
            <a:r>
              <a:rPr lang="en-US" sz="115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SPORTS</a:t>
            </a:r>
            <a:endParaRPr lang="sk-SK" sz="4800" dirty="0">
              <a:solidFill>
                <a:schemeClr val="accent1">
                  <a:lumMod val="50000"/>
                </a:schemeClr>
              </a:solidFill>
              <a:latin typeface="Algerian" pitchFamily="82" charset="0"/>
            </a:endParaRPr>
          </a:p>
        </p:txBody>
      </p:sp>
      <p:pic>
        <p:nvPicPr>
          <p:cNvPr id="7" name="~PP252.WAV">
            <a:hlinkClick r:id="" action="ppaction://media"/>
          </p:cNvPr>
          <p:cNvPicPr>
            <a:picLocks noRot="1" noChangeAspect="1"/>
          </p:cNvPicPr>
          <p:nvPr>
            <a:wavAudioFile r:embed="rId1" name="~PP252.WAV"/>
          </p:nvPr>
        </p:nvPicPr>
        <p:blipFill>
          <a:blip r:embed="rId3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990600" y="1219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800" b="1" dirty="0" smtClean="0">
                <a:solidFill>
                  <a:schemeClr val="accent6"/>
                </a:solidFill>
              </a:rPr>
              <a:t>tennis</a:t>
            </a:r>
            <a:endParaRPr lang="sk-SK" sz="2800" b="1" dirty="0">
              <a:solidFill>
                <a:schemeClr val="accent6"/>
              </a:solidFill>
            </a:endParaRPr>
          </a:p>
        </p:txBody>
      </p:sp>
      <p:pic>
        <p:nvPicPr>
          <p:cNvPr id="4" name="Obrázok 3" descr="tennis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981200"/>
            <a:ext cx="3429000" cy="3276600"/>
          </a:xfrm>
          <a:prstGeom prst="round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5" name="Obrázok 4" descr="table tenn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43200"/>
            <a:ext cx="3505200" cy="3124200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5334000" y="2057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/>
                </a:solidFill>
              </a:rPr>
              <a:t>table</a:t>
            </a: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tennis</a:t>
            </a:r>
            <a:endParaRPr lang="sk-SK" sz="2800" b="1" dirty="0">
              <a:solidFill>
                <a:schemeClr val="accent6"/>
              </a:solidFill>
            </a:endParaRPr>
          </a:p>
        </p:txBody>
      </p:sp>
      <p:pic>
        <p:nvPicPr>
          <p:cNvPr id="10" name="~PP562.WAV">
            <a:hlinkClick r:id="" action="ppaction://media"/>
          </p:cNvPr>
          <p:cNvPicPr>
            <a:picLocks noRot="1" noChangeAspect="1"/>
          </p:cNvPicPr>
          <p:nvPr>
            <a:wavAudioFile r:embed="rId1" name="~PP562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3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28cycling.1.600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981200"/>
            <a:ext cx="3886200" cy="3505200"/>
          </a:xfrm>
          <a:prstGeom prst="round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4" name="Obrázok 3" descr="jogging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600200"/>
            <a:ext cx="3441700" cy="502920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1524000" y="12192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/>
                </a:solidFill>
              </a:rPr>
              <a:t>cycling</a:t>
            </a:r>
            <a:endParaRPr lang="sk-SK" b="1" dirty="0">
              <a:solidFill>
                <a:schemeClr val="accent6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6553200" y="914400"/>
            <a:ext cx="1257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6"/>
                </a:solidFill>
              </a:rPr>
              <a:t>jogging</a:t>
            </a:r>
            <a:endParaRPr lang="sk-SK" sz="2800" b="1" dirty="0">
              <a:solidFill>
                <a:schemeClr val="accent6"/>
              </a:solidFill>
            </a:endParaRPr>
          </a:p>
        </p:txBody>
      </p:sp>
      <p:pic>
        <p:nvPicPr>
          <p:cNvPr id="9" name="~PP1044.WAV">
            <a:hlinkClick r:id="" action="ppaction://media"/>
          </p:cNvPr>
          <p:cNvPicPr>
            <a:picLocks noRot="1" noChangeAspect="1"/>
          </p:cNvPicPr>
          <p:nvPr>
            <a:wavAudioFile r:embed="rId1" name="~PP1044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5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hock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14400"/>
            <a:ext cx="3352800" cy="3352800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  <p:pic>
        <p:nvPicPr>
          <p:cNvPr id="3" name="Obrázok 2" descr="figure-skating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590800"/>
            <a:ext cx="3200400" cy="33528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1905000" y="46482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hockey</a:t>
            </a:r>
            <a:endParaRPr lang="sk-SK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5410200" y="1676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figure skating</a:t>
            </a:r>
            <a:endParaRPr lang="sk-SK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~PP1495.WAV">
            <a:hlinkClick r:id="" action="ppaction://media"/>
          </p:cNvPr>
          <p:cNvPicPr>
            <a:picLocks noRot="1" noChangeAspect="1"/>
          </p:cNvPicPr>
          <p:nvPr>
            <a:wavAudioFile r:embed="rId1" name="~PP1495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ski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276600" cy="2895600"/>
          </a:xfrm>
          <a:prstGeom prst="round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3" name="Obrázok 2" descr="Skijumping300x400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752600"/>
            <a:ext cx="3810000" cy="416560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4" name="BlokTextu 3"/>
          <p:cNvSpPr txBox="1"/>
          <p:nvPr/>
        </p:nvSpPr>
        <p:spPr>
          <a:xfrm>
            <a:off x="1447800" y="1981200"/>
            <a:ext cx="1936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swimming</a:t>
            </a:r>
            <a:endParaRPr lang="sk-SK" sz="2800" b="1" dirty="0"/>
          </a:p>
        </p:txBody>
      </p:sp>
      <p:sp>
        <p:nvSpPr>
          <p:cNvPr id="5" name="BlokTextu 4"/>
          <p:cNvSpPr txBox="1"/>
          <p:nvPr/>
        </p:nvSpPr>
        <p:spPr>
          <a:xfrm>
            <a:off x="5791200" y="1066800"/>
            <a:ext cx="1911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ski</a:t>
            </a:r>
            <a:r>
              <a:rPr lang="sk-SK" sz="2800" b="1" dirty="0" smtClean="0"/>
              <a:t> </a:t>
            </a:r>
            <a:r>
              <a:rPr lang="en-US" sz="2800" b="1" dirty="0" smtClean="0"/>
              <a:t>jumping</a:t>
            </a:r>
            <a:endParaRPr lang="sk-SK" sz="2800" b="1" dirty="0"/>
          </a:p>
        </p:txBody>
      </p:sp>
      <p:pic>
        <p:nvPicPr>
          <p:cNvPr id="9" name="~PP2508.WAV">
            <a:hlinkClick r:id="" action="ppaction://media"/>
          </p:cNvPr>
          <p:cNvPicPr>
            <a:picLocks noRot="1" noChangeAspect="1"/>
          </p:cNvPicPr>
          <p:nvPr>
            <a:wavAudioFile r:embed="rId1" name="~PP2508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weight-lift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40005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BlokTextu 3"/>
          <p:cNvSpPr txBox="1"/>
          <p:nvPr/>
        </p:nvSpPr>
        <p:spPr>
          <a:xfrm>
            <a:off x="1447800" y="44958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weight lifting</a:t>
            </a:r>
            <a:endParaRPr lang="sk-SK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Obrázok 5" descr="Body Building 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057400"/>
            <a:ext cx="3924300" cy="452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BlokTextu 6"/>
          <p:cNvSpPr txBox="1"/>
          <p:nvPr/>
        </p:nvSpPr>
        <p:spPr>
          <a:xfrm>
            <a:off x="5562600" y="12192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body building</a:t>
            </a:r>
            <a:endParaRPr lang="sk-SK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~PP3741.WAV">
            <a:hlinkClick r:id="" action="ppaction://media"/>
          </p:cNvPr>
          <p:cNvPicPr>
            <a:picLocks noRot="1" noChangeAspect="1"/>
          </p:cNvPicPr>
          <p:nvPr>
            <a:wavAudioFile r:embed="rId1" name="~PP3741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sailing.jpg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457200" y="2209800"/>
            <a:ext cx="3505200" cy="37338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Obrázok 3" descr="raft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838200"/>
            <a:ext cx="4572000" cy="3581400"/>
          </a:xfrm>
          <a:prstGeom prst="hexagon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BlokTextu 4"/>
          <p:cNvSpPr txBox="1"/>
          <p:nvPr/>
        </p:nvSpPr>
        <p:spPr>
          <a:xfrm>
            <a:off x="1447800" y="15240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sailing</a:t>
            </a:r>
            <a:endParaRPr lang="sk-SK" sz="2800" b="1" dirty="0"/>
          </a:p>
        </p:txBody>
      </p:sp>
      <p:sp>
        <p:nvSpPr>
          <p:cNvPr id="6" name="BlokTextu 5"/>
          <p:cNvSpPr txBox="1"/>
          <p:nvPr/>
        </p:nvSpPr>
        <p:spPr>
          <a:xfrm>
            <a:off x="5867400" y="45720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rafting</a:t>
            </a:r>
            <a:endParaRPr lang="sk-SK" sz="2800" b="1" dirty="0"/>
          </a:p>
        </p:txBody>
      </p:sp>
      <p:pic>
        <p:nvPicPr>
          <p:cNvPr id="9" name="~PP142.WAV">
            <a:hlinkClick r:id="" action="ppaction://media"/>
          </p:cNvPr>
          <p:cNvPicPr>
            <a:picLocks noRot="1" noChangeAspect="1"/>
          </p:cNvPicPr>
          <p:nvPr>
            <a:wavAudioFile r:embed="rId1" name="~PP142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rock-climb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90600"/>
            <a:ext cx="3810000" cy="4114800"/>
          </a:xfrm>
          <a:prstGeom prst="round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  <p:pic>
        <p:nvPicPr>
          <p:cNvPr id="4" name="Obrázok 3" descr="Sskijump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57400"/>
            <a:ext cx="4191000" cy="4191000"/>
          </a:xfrm>
          <a:prstGeom prst="round2Diag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BlokTextu 4"/>
          <p:cNvSpPr txBox="1"/>
          <p:nvPr/>
        </p:nvSpPr>
        <p:spPr>
          <a:xfrm>
            <a:off x="914400" y="5410200"/>
            <a:ext cx="406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mountain climbing</a:t>
            </a:r>
            <a:endParaRPr lang="sk-SK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6019800" y="1371600"/>
            <a:ext cx="1659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sky diving</a:t>
            </a:r>
            <a:endParaRPr lang="sk-SK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~PP1265.WAV">
            <a:hlinkClick r:id="" action="ppaction://media"/>
          </p:cNvPr>
          <p:cNvPicPr>
            <a:picLocks noRot="1" noChangeAspect="1"/>
          </p:cNvPicPr>
          <p:nvPr>
            <a:wavAudioFile r:embed="rId1" name="~PP1265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box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81000"/>
            <a:ext cx="3886200" cy="4070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ázok 2" descr="American_Football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828800"/>
            <a:ext cx="426720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BlokTextu 3"/>
          <p:cNvSpPr txBox="1"/>
          <p:nvPr/>
        </p:nvSpPr>
        <p:spPr>
          <a:xfrm>
            <a:off x="1524000" y="4724400"/>
            <a:ext cx="1424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boxing</a:t>
            </a:r>
            <a:endParaRPr lang="sk-SK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257800" y="914400"/>
            <a:ext cx="3890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American football</a:t>
            </a:r>
            <a:endParaRPr lang="sk-SK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~PP2528.WAV">
            <a:hlinkClick r:id="" action="ppaction://media"/>
          </p:cNvPr>
          <p:cNvPicPr>
            <a:picLocks noRot="1" noChangeAspect="1"/>
          </p:cNvPicPr>
          <p:nvPr>
            <a:wavAudioFile r:embed="rId1" name="~PP2528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swimm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14400"/>
            <a:ext cx="4267200" cy="3810000"/>
          </a:xfrm>
          <a:prstGeom prst="roundRect">
            <a:avLst/>
          </a:prstGeom>
          <a:ln>
            <a:solidFill>
              <a:schemeClr val="accent4"/>
            </a:solidFill>
          </a:ln>
        </p:spPr>
      </p:pic>
      <p:pic>
        <p:nvPicPr>
          <p:cNvPr id="3" name="Obrázok 2" descr="diving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209800"/>
            <a:ext cx="3962400" cy="4025900"/>
          </a:xfrm>
          <a:prstGeom prst="roundRect">
            <a:avLst/>
          </a:prstGeom>
          <a:ln>
            <a:solidFill>
              <a:schemeClr val="accent4"/>
            </a:solidFill>
          </a:ln>
        </p:spPr>
      </p:pic>
      <p:sp>
        <p:nvSpPr>
          <p:cNvPr id="4" name="BlokTextu 3"/>
          <p:cNvSpPr txBox="1"/>
          <p:nvPr/>
        </p:nvSpPr>
        <p:spPr>
          <a:xfrm>
            <a:off x="1295400" y="5105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swimming</a:t>
            </a:r>
            <a:endParaRPr lang="sk-SK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6096000" y="1447800"/>
            <a:ext cx="2073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scuba diving</a:t>
            </a:r>
            <a:endParaRPr lang="sk-SK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" name="~PP2667.WAV">
            <a:hlinkClick r:id="" action="ppaction://media"/>
          </p:cNvPr>
          <p:cNvPicPr>
            <a:picLocks noRot="1" noChangeAspect="1"/>
          </p:cNvPicPr>
          <p:nvPr>
            <a:wavAudioFile r:embed="rId1" name="~PP2667.WAV"/>
          </p:nvPr>
        </p:nvPicPr>
        <p:blipFill>
          <a:blip r:embed="rId5"/>
          <a:stretch>
            <a:fillRect/>
          </a:stretch>
        </p:blipFill>
        <p:spPr>
          <a:xfrm>
            <a:off x="8724900" y="6438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Nadšeni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160</TotalTime>
  <Words>28</Words>
  <Application>Microsoft Office PowerPoint</Application>
  <PresentationFormat>Prezentácia na obrazovke (4:3)</PresentationFormat>
  <Paragraphs>19</Paragraphs>
  <Slides>10</Slides>
  <Notes>0</Notes>
  <HiddenSlides>0</HiddenSlides>
  <MMClips>10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Cestovanie</vt:lpstr>
      <vt:lpstr>SPORTS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cp:lastModifiedBy>Tono</cp:lastModifiedBy>
  <cp:revision>20</cp:revision>
  <dcterms:modified xsi:type="dcterms:W3CDTF">2009-05-14T16:27:04Z</dcterms:modified>
</cp:coreProperties>
</file>